
<file path=[Content_Types].xml><?xml version="1.0" encoding="utf-8"?>
<Types xmlns="http://schemas.openxmlformats.org/package/2006/content-types">
  <Default Extension="fntdata" ContentType="application/x-fontdata"/>
  <Default Extension="glb" ContentType="model/gltf.binary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80" r:id="rId3"/>
    <p:sldId id="262" r:id="rId4"/>
    <p:sldId id="258" r:id="rId5"/>
    <p:sldId id="268" r:id="rId6"/>
    <p:sldId id="271" r:id="rId7"/>
    <p:sldId id="279" r:id="rId8"/>
    <p:sldId id="260" r:id="rId9"/>
    <p:sldId id="278" r:id="rId10"/>
  </p:sldIdLst>
  <p:sldSz cx="9144000" cy="5143500" type="screen16x9"/>
  <p:notesSz cx="6858000" cy="9144000"/>
  <p:embeddedFontLst>
    <p:embeddedFont>
      <p:font typeface="Barlow Light" panose="020B0604020202020204" charset="0"/>
      <p:regular r:id="rId12"/>
      <p:bold r:id="rId13"/>
      <p:italic r:id="rId14"/>
      <p:boldItalic r:id="rId15"/>
    </p:embeddedFont>
    <p:embeddedFont>
      <p:font typeface="Barlow SemiBold" panose="020B0604020202020204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AD1D"/>
    <a:srgbClr val="272A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F936819-ABB9-453F-8754-3624509988B9}">
  <a:tblStyle styleId="{AF936819-ABB9-453F-8754-3624509988B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706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4" name="Google Shape;514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5" name="Google Shape;555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4" name="Google Shape;654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Google Shape;542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0" name="Google Shape;750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-225" y="0"/>
            <a:ext cx="9144224" cy="5143512"/>
            <a:chOff x="-225" y="0"/>
            <a:chExt cx="9144224" cy="5143512"/>
          </a:xfrm>
        </p:grpSpPr>
        <p:sp>
          <p:nvSpPr>
            <p:cNvPr id="11" name="Google Shape;11;p2"/>
            <p:cNvSpPr/>
            <p:nvPr/>
          </p:nvSpPr>
          <p:spPr>
            <a:xfrm>
              <a:off x="0" y="0"/>
              <a:ext cx="6100200" cy="514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-175" y="1541675"/>
              <a:ext cx="6870000" cy="2060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" name="Google Shape;13;p2"/>
            <p:cNvGrpSpPr/>
            <p:nvPr/>
          </p:nvGrpSpPr>
          <p:grpSpPr>
            <a:xfrm>
              <a:off x="8477595" y="4477088"/>
              <a:ext cx="666403" cy="666424"/>
              <a:chOff x="7996345" y="980275"/>
              <a:chExt cx="666403" cy="666424"/>
            </a:xfrm>
          </p:grpSpPr>
          <p:sp>
            <p:nvSpPr>
              <p:cNvPr id="14" name="Google Shape;14;p2"/>
              <p:cNvSpPr/>
              <p:nvPr/>
            </p:nvSpPr>
            <p:spPr>
              <a:xfrm>
                <a:off x="7996345" y="980275"/>
                <a:ext cx="59400" cy="5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8198672" y="980275"/>
                <a:ext cx="59400" cy="5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8400998" y="980275"/>
                <a:ext cx="59400" cy="5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996345" y="1182617"/>
                <a:ext cx="59400" cy="5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8198672" y="1182617"/>
                <a:ext cx="59400" cy="5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8400998" y="1182617"/>
                <a:ext cx="59400" cy="5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7996345" y="1384958"/>
                <a:ext cx="59400" cy="5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198672" y="1384958"/>
                <a:ext cx="59400" cy="5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400998" y="1384958"/>
                <a:ext cx="59400" cy="5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7996345" y="1587299"/>
                <a:ext cx="59400" cy="5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8198672" y="1587299"/>
                <a:ext cx="59400" cy="5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400998" y="1587299"/>
                <a:ext cx="59400" cy="5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603324" y="980275"/>
                <a:ext cx="59400" cy="5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603324" y="1182617"/>
                <a:ext cx="59400" cy="5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603324" y="1384958"/>
                <a:ext cx="59400" cy="5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8603349" y="1587299"/>
                <a:ext cx="59400" cy="5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" name="Google Shape;30;p2"/>
            <p:cNvGrpSpPr/>
            <p:nvPr/>
          </p:nvGrpSpPr>
          <p:grpSpPr>
            <a:xfrm>
              <a:off x="7042555" y="1541664"/>
              <a:ext cx="730045" cy="2060087"/>
              <a:chOff x="7022220" y="1541675"/>
              <a:chExt cx="666403" cy="1880499"/>
            </a:xfrm>
          </p:grpSpPr>
          <p:sp>
            <p:nvSpPr>
              <p:cNvPr id="31" name="Google Shape;31;p2"/>
              <p:cNvSpPr/>
              <p:nvPr/>
            </p:nvSpPr>
            <p:spPr>
              <a:xfrm>
                <a:off x="7022220" y="1541675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7224547" y="1541675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7426873" y="1541675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7022220" y="1744017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7224547" y="1744017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7426873" y="1744017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7022220" y="1946358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7224547" y="1946358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7426873" y="1946358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7022220" y="2148699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7224547" y="2148699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7426873" y="2148699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7629199" y="1541675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7629199" y="1744017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7629199" y="1946358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7629224" y="2148699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7022220" y="2351050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7224547" y="2351050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7426873" y="2351050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7022220" y="2553392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7224547" y="2553392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7426873" y="2553392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7022220" y="2755733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7224547" y="2755733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7426873" y="2755733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7022220" y="2958074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7224547" y="2958074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7426873" y="2958074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>
                <a:off x="7629199" y="2351050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>
                <a:off x="7629199" y="2553392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>
                <a:off x="7629199" y="2755733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>
                <a:off x="7629224" y="2958074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>
                <a:off x="7022220" y="3160433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7224547" y="3160433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>
                <a:off x="7426873" y="3160433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>
                <a:off x="7022220" y="3362774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7224547" y="3362774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>
                <a:off x="7426873" y="3362774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>
                <a:off x="7629199" y="3160433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2"/>
              <p:cNvSpPr/>
              <p:nvPr/>
            </p:nvSpPr>
            <p:spPr>
              <a:xfrm>
                <a:off x="7629224" y="3362774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" name="Google Shape;71;p2"/>
            <p:cNvGrpSpPr/>
            <p:nvPr/>
          </p:nvGrpSpPr>
          <p:grpSpPr>
            <a:xfrm>
              <a:off x="-225" y="2008293"/>
              <a:ext cx="301775" cy="1126923"/>
              <a:chOff x="-225" y="1987280"/>
              <a:chExt cx="318900" cy="1190873"/>
            </a:xfrm>
          </p:grpSpPr>
          <p:sp>
            <p:nvSpPr>
              <p:cNvPr id="72" name="Google Shape;72;p2"/>
              <p:cNvSpPr/>
              <p:nvPr/>
            </p:nvSpPr>
            <p:spPr>
              <a:xfrm>
                <a:off x="-175" y="1987280"/>
                <a:ext cx="318794" cy="116648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-175" y="2255817"/>
                <a:ext cx="318794" cy="116648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-175" y="2524353"/>
                <a:ext cx="318794" cy="116648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>
                <a:off x="-225" y="2792878"/>
                <a:ext cx="318900" cy="1167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-225" y="3061453"/>
                <a:ext cx="318900" cy="1167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" name="Google Shape;77;p2"/>
            <p:cNvGrpSpPr/>
            <p:nvPr/>
          </p:nvGrpSpPr>
          <p:grpSpPr>
            <a:xfrm>
              <a:off x="8842175" y="668859"/>
              <a:ext cx="301822" cy="872807"/>
              <a:chOff x="-225" y="2255817"/>
              <a:chExt cx="318950" cy="922336"/>
            </a:xfrm>
          </p:grpSpPr>
          <p:sp>
            <p:nvSpPr>
              <p:cNvPr id="78" name="Google Shape;78;p2"/>
              <p:cNvSpPr/>
              <p:nvPr/>
            </p:nvSpPr>
            <p:spPr>
              <a:xfrm>
                <a:off x="-175" y="2255817"/>
                <a:ext cx="318900" cy="116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>
                <a:off x="-175" y="2524353"/>
                <a:ext cx="318900" cy="116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>
                <a:off x="-225" y="2792878"/>
                <a:ext cx="318900" cy="116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>
                <a:off x="-225" y="3061453"/>
                <a:ext cx="318900" cy="116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2" name="Google Shape;82;p2"/>
            <p:cNvGrpSpPr/>
            <p:nvPr/>
          </p:nvGrpSpPr>
          <p:grpSpPr>
            <a:xfrm>
              <a:off x="5798375" y="4270684"/>
              <a:ext cx="301822" cy="872807"/>
              <a:chOff x="1611209" y="2255817"/>
              <a:chExt cx="318950" cy="922336"/>
            </a:xfrm>
          </p:grpSpPr>
          <p:sp>
            <p:nvSpPr>
              <p:cNvPr id="83" name="Google Shape;83;p2"/>
              <p:cNvSpPr/>
              <p:nvPr/>
            </p:nvSpPr>
            <p:spPr>
              <a:xfrm>
                <a:off x="1611259" y="2255817"/>
                <a:ext cx="318900" cy="116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>
                <a:off x="1611259" y="2524353"/>
                <a:ext cx="318900" cy="116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>
                <a:off x="1611209" y="2792878"/>
                <a:ext cx="318900" cy="116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1611209" y="3061453"/>
                <a:ext cx="318900" cy="116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" name="Google Shape;87;p2"/>
            <p:cNvGrpSpPr/>
            <p:nvPr/>
          </p:nvGrpSpPr>
          <p:grpSpPr>
            <a:xfrm>
              <a:off x="685795" y="0"/>
              <a:ext cx="666403" cy="666424"/>
              <a:chOff x="7996345" y="980275"/>
              <a:chExt cx="666403" cy="666424"/>
            </a:xfrm>
          </p:grpSpPr>
          <p:sp>
            <p:nvSpPr>
              <p:cNvPr id="88" name="Google Shape;88;p2"/>
              <p:cNvSpPr/>
              <p:nvPr/>
            </p:nvSpPr>
            <p:spPr>
              <a:xfrm>
                <a:off x="7996345" y="980275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2"/>
              <p:cNvSpPr/>
              <p:nvPr/>
            </p:nvSpPr>
            <p:spPr>
              <a:xfrm>
                <a:off x="8198672" y="980275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2"/>
              <p:cNvSpPr/>
              <p:nvPr/>
            </p:nvSpPr>
            <p:spPr>
              <a:xfrm>
                <a:off x="8400998" y="980275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>
                <a:off x="7996345" y="1182617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2"/>
              <p:cNvSpPr/>
              <p:nvPr/>
            </p:nvSpPr>
            <p:spPr>
              <a:xfrm>
                <a:off x="8198672" y="1182617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2"/>
              <p:cNvSpPr/>
              <p:nvPr/>
            </p:nvSpPr>
            <p:spPr>
              <a:xfrm>
                <a:off x="8400998" y="1182617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2"/>
              <p:cNvSpPr/>
              <p:nvPr/>
            </p:nvSpPr>
            <p:spPr>
              <a:xfrm>
                <a:off x="7996345" y="1384958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2"/>
              <p:cNvSpPr/>
              <p:nvPr/>
            </p:nvSpPr>
            <p:spPr>
              <a:xfrm>
                <a:off x="8198672" y="1384958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2"/>
              <p:cNvSpPr/>
              <p:nvPr/>
            </p:nvSpPr>
            <p:spPr>
              <a:xfrm>
                <a:off x="8400998" y="1384958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2"/>
              <p:cNvSpPr/>
              <p:nvPr/>
            </p:nvSpPr>
            <p:spPr>
              <a:xfrm>
                <a:off x="7996345" y="1587299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2"/>
              <p:cNvSpPr/>
              <p:nvPr/>
            </p:nvSpPr>
            <p:spPr>
              <a:xfrm>
                <a:off x="8198672" y="1587299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>
                <a:off x="8400998" y="1587299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2"/>
              <p:cNvSpPr/>
              <p:nvPr/>
            </p:nvSpPr>
            <p:spPr>
              <a:xfrm>
                <a:off x="8603324" y="980275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2"/>
              <p:cNvSpPr/>
              <p:nvPr/>
            </p:nvSpPr>
            <p:spPr>
              <a:xfrm>
                <a:off x="8603324" y="1182617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2"/>
              <p:cNvSpPr/>
              <p:nvPr/>
            </p:nvSpPr>
            <p:spPr>
              <a:xfrm>
                <a:off x="8603324" y="1384958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2"/>
              <p:cNvSpPr/>
              <p:nvPr/>
            </p:nvSpPr>
            <p:spPr>
              <a:xfrm>
                <a:off x="8603349" y="1587299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4" name="Google Shape;104;p2"/>
          <p:cNvSpPr txBox="1">
            <a:spLocks noGrp="1"/>
          </p:cNvSpPr>
          <p:nvPr>
            <p:ph type="ctrTitle"/>
          </p:nvPr>
        </p:nvSpPr>
        <p:spPr>
          <a:xfrm>
            <a:off x="685800" y="1541675"/>
            <a:ext cx="5740200" cy="2060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"/>
          <p:cNvSpPr/>
          <p:nvPr/>
        </p:nvSpPr>
        <p:spPr>
          <a:xfrm>
            <a:off x="6100358" y="13"/>
            <a:ext cx="3050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3"/>
          <p:cNvSpPr/>
          <p:nvPr/>
        </p:nvSpPr>
        <p:spPr>
          <a:xfrm>
            <a:off x="-175" y="1541675"/>
            <a:ext cx="6870000" cy="2060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" name="Google Shape;108;p3"/>
          <p:cNvGrpSpPr/>
          <p:nvPr/>
        </p:nvGrpSpPr>
        <p:grpSpPr>
          <a:xfrm>
            <a:off x="8477595" y="4477088"/>
            <a:ext cx="666403" cy="666424"/>
            <a:chOff x="7996345" y="980275"/>
            <a:chExt cx="666403" cy="666424"/>
          </a:xfrm>
        </p:grpSpPr>
        <p:sp>
          <p:nvSpPr>
            <p:cNvPr id="109" name="Google Shape;109;p3"/>
            <p:cNvSpPr/>
            <p:nvPr/>
          </p:nvSpPr>
          <p:spPr>
            <a:xfrm>
              <a:off x="7996345" y="980275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8198672" y="980275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8400998" y="980275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7996345" y="1182617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8198672" y="1182617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8400998" y="1182617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7996345" y="1384958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8198672" y="1384958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8400998" y="1384958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7996345" y="1587299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8198672" y="1587299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8400998" y="1587299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8603324" y="980275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8603324" y="1182617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8603324" y="1384958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8603349" y="1587299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" name="Google Shape;125;p3"/>
          <p:cNvGrpSpPr/>
          <p:nvPr/>
        </p:nvGrpSpPr>
        <p:grpSpPr>
          <a:xfrm>
            <a:off x="7042555" y="1541664"/>
            <a:ext cx="508369" cy="2060087"/>
            <a:chOff x="7022220" y="1541675"/>
            <a:chExt cx="464052" cy="1880499"/>
          </a:xfrm>
        </p:grpSpPr>
        <p:sp>
          <p:nvSpPr>
            <p:cNvPr id="126" name="Google Shape;126;p3"/>
            <p:cNvSpPr/>
            <p:nvPr/>
          </p:nvSpPr>
          <p:spPr>
            <a:xfrm>
              <a:off x="7022220" y="1541675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7224547" y="1541675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7426873" y="1541675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7022220" y="1744017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7224547" y="1744017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7426873" y="1744017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7022220" y="1946358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7224547" y="1946358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7426873" y="1946358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7022220" y="2148699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7224547" y="2148699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7426873" y="2148699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7022220" y="2351050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7224547" y="2351050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7426873" y="2351050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7022220" y="2553392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7224547" y="2553392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7426873" y="2553392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7022220" y="2755733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7224547" y="2755733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7426873" y="2755733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7022220" y="2958074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7224547" y="2958074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7426873" y="2958074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7022220" y="3160433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7224547" y="3160433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"/>
            <p:cNvSpPr/>
            <p:nvPr/>
          </p:nvSpPr>
          <p:spPr>
            <a:xfrm>
              <a:off x="7426873" y="3160433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7022220" y="3362774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"/>
            <p:cNvSpPr/>
            <p:nvPr/>
          </p:nvSpPr>
          <p:spPr>
            <a:xfrm>
              <a:off x="7224547" y="3362774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7426873" y="3362774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" name="Google Shape;156;p3"/>
          <p:cNvGrpSpPr/>
          <p:nvPr/>
        </p:nvGrpSpPr>
        <p:grpSpPr>
          <a:xfrm>
            <a:off x="-225" y="2135380"/>
            <a:ext cx="301822" cy="872770"/>
            <a:chOff x="-225" y="1987280"/>
            <a:chExt cx="318950" cy="922298"/>
          </a:xfrm>
        </p:grpSpPr>
        <p:sp>
          <p:nvSpPr>
            <p:cNvPr id="157" name="Google Shape;157;p3"/>
            <p:cNvSpPr/>
            <p:nvPr/>
          </p:nvSpPr>
          <p:spPr>
            <a:xfrm>
              <a:off x="-175" y="1987280"/>
              <a:ext cx="318900" cy="11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-175" y="2255817"/>
              <a:ext cx="318900" cy="11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-175" y="2524353"/>
              <a:ext cx="318900" cy="11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-225" y="2792878"/>
              <a:ext cx="318900" cy="11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161;p3"/>
          <p:cNvGrpSpPr/>
          <p:nvPr/>
        </p:nvGrpSpPr>
        <p:grpSpPr>
          <a:xfrm>
            <a:off x="8842175" y="668859"/>
            <a:ext cx="301822" cy="872807"/>
            <a:chOff x="-225" y="2255817"/>
            <a:chExt cx="318950" cy="922336"/>
          </a:xfrm>
        </p:grpSpPr>
        <p:sp>
          <p:nvSpPr>
            <p:cNvPr id="162" name="Google Shape;162;p3"/>
            <p:cNvSpPr/>
            <p:nvPr/>
          </p:nvSpPr>
          <p:spPr>
            <a:xfrm>
              <a:off x="-175" y="2255817"/>
              <a:ext cx="318900" cy="11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-175" y="2524353"/>
              <a:ext cx="318900" cy="11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"/>
            <p:cNvSpPr/>
            <p:nvPr/>
          </p:nvSpPr>
          <p:spPr>
            <a:xfrm>
              <a:off x="-225" y="2792878"/>
              <a:ext cx="318900" cy="11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-225" y="3061453"/>
              <a:ext cx="318900" cy="11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" name="Google Shape;166;p3"/>
          <p:cNvGrpSpPr/>
          <p:nvPr/>
        </p:nvGrpSpPr>
        <p:grpSpPr>
          <a:xfrm>
            <a:off x="6100350" y="4270684"/>
            <a:ext cx="301822" cy="872807"/>
            <a:chOff x="-225" y="2255817"/>
            <a:chExt cx="318950" cy="922336"/>
          </a:xfrm>
        </p:grpSpPr>
        <p:sp>
          <p:nvSpPr>
            <p:cNvPr id="167" name="Google Shape;167;p3"/>
            <p:cNvSpPr/>
            <p:nvPr/>
          </p:nvSpPr>
          <p:spPr>
            <a:xfrm>
              <a:off x="-175" y="2255817"/>
              <a:ext cx="318900" cy="116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-175" y="2524353"/>
              <a:ext cx="318900" cy="116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-225" y="2792878"/>
              <a:ext cx="318900" cy="116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"/>
            <p:cNvSpPr/>
            <p:nvPr/>
          </p:nvSpPr>
          <p:spPr>
            <a:xfrm>
              <a:off x="-225" y="3061453"/>
              <a:ext cx="318900" cy="116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" name="Google Shape;171;p3"/>
          <p:cNvGrpSpPr/>
          <p:nvPr/>
        </p:nvGrpSpPr>
        <p:grpSpPr>
          <a:xfrm>
            <a:off x="685795" y="0"/>
            <a:ext cx="666403" cy="666424"/>
            <a:chOff x="7996345" y="980275"/>
            <a:chExt cx="666403" cy="666424"/>
          </a:xfrm>
        </p:grpSpPr>
        <p:sp>
          <p:nvSpPr>
            <p:cNvPr id="172" name="Google Shape;172;p3"/>
            <p:cNvSpPr/>
            <p:nvPr/>
          </p:nvSpPr>
          <p:spPr>
            <a:xfrm>
              <a:off x="7996345" y="980275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8198672" y="980275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8400998" y="980275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7996345" y="1182617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8198672" y="1182617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8400998" y="1182617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3"/>
            <p:cNvSpPr/>
            <p:nvPr/>
          </p:nvSpPr>
          <p:spPr>
            <a:xfrm>
              <a:off x="7996345" y="1384958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3"/>
            <p:cNvSpPr/>
            <p:nvPr/>
          </p:nvSpPr>
          <p:spPr>
            <a:xfrm>
              <a:off x="8198672" y="1384958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3"/>
            <p:cNvSpPr/>
            <p:nvPr/>
          </p:nvSpPr>
          <p:spPr>
            <a:xfrm>
              <a:off x="8400998" y="1384958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7996345" y="1587299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8198672" y="1587299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3"/>
            <p:cNvSpPr/>
            <p:nvPr/>
          </p:nvSpPr>
          <p:spPr>
            <a:xfrm>
              <a:off x="8400998" y="1587299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3"/>
            <p:cNvSpPr/>
            <p:nvPr/>
          </p:nvSpPr>
          <p:spPr>
            <a:xfrm>
              <a:off x="8603324" y="980275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3"/>
            <p:cNvSpPr/>
            <p:nvPr/>
          </p:nvSpPr>
          <p:spPr>
            <a:xfrm>
              <a:off x="8603324" y="1182617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3"/>
            <p:cNvSpPr/>
            <p:nvPr/>
          </p:nvSpPr>
          <p:spPr>
            <a:xfrm>
              <a:off x="8603324" y="1384958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3"/>
            <p:cNvSpPr/>
            <p:nvPr/>
          </p:nvSpPr>
          <p:spPr>
            <a:xfrm>
              <a:off x="8603349" y="1587299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8" name="Google Shape;188;p3"/>
          <p:cNvSpPr txBox="1">
            <a:spLocks noGrp="1"/>
          </p:cNvSpPr>
          <p:nvPr>
            <p:ph type="ctrTitle"/>
          </p:nvPr>
        </p:nvSpPr>
        <p:spPr>
          <a:xfrm>
            <a:off x="603425" y="1794125"/>
            <a:ext cx="5497200" cy="872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9" name="Google Shape;189;p3"/>
          <p:cNvSpPr txBox="1">
            <a:spLocks noGrp="1"/>
          </p:cNvSpPr>
          <p:nvPr>
            <p:ph type="subTitle" idx="1"/>
          </p:nvPr>
        </p:nvSpPr>
        <p:spPr>
          <a:xfrm>
            <a:off x="603425" y="2604674"/>
            <a:ext cx="5497200" cy="37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1" name="Google Shape;191;p4"/>
          <p:cNvGrpSpPr/>
          <p:nvPr/>
        </p:nvGrpSpPr>
        <p:grpSpPr>
          <a:xfrm>
            <a:off x="-175" y="0"/>
            <a:ext cx="9158125" cy="5149862"/>
            <a:chOff x="-175" y="0"/>
            <a:chExt cx="9158125" cy="5149862"/>
          </a:xfrm>
        </p:grpSpPr>
        <p:sp>
          <p:nvSpPr>
            <p:cNvPr id="192" name="Google Shape;192;p4"/>
            <p:cNvSpPr/>
            <p:nvPr/>
          </p:nvSpPr>
          <p:spPr>
            <a:xfrm>
              <a:off x="0" y="0"/>
              <a:ext cx="7845600" cy="514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3" name="Google Shape;193;p4"/>
            <p:cNvGrpSpPr/>
            <p:nvPr/>
          </p:nvGrpSpPr>
          <p:grpSpPr>
            <a:xfrm>
              <a:off x="-175" y="664293"/>
              <a:ext cx="318794" cy="653721"/>
              <a:chOff x="5385375" y="498300"/>
              <a:chExt cx="802200" cy="556500"/>
            </a:xfrm>
          </p:grpSpPr>
          <p:sp>
            <p:nvSpPr>
              <p:cNvPr id="194" name="Google Shape;194;p4"/>
              <p:cNvSpPr/>
              <p:nvPr/>
            </p:nvSpPr>
            <p:spPr>
              <a:xfrm>
                <a:off x="5385375" y="498300"/>
                <a:ext cx="802200" cy="99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4"/>
              <p:cNvSpPr/>
              <p:nvPr/>
            </p:nvSpPr>
            <p:spPr>
              <a:xfrm>
                <a:off x="5385375" y="726900"/>
                <a:ext cx="802200" cy="99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4"/>
              <p:cNvSpPr/>
              <p:nvPr/>
            </p:nvSpPr>
            <p:spPr>
              <a:xfrm>
                <a:off x="5385375" y="955500"/>
                <a:ext cx="802200" cy="99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7" name="Google Shape;197;p4"/>
            <p:cNvSpPr/>
            <p:nvPr userDrawn="1"/>
          </p:nvSpPr>
          <p:spPr>
            <a:xfrm>
              <a:off x="666125" y="660475"/>
              <a:ext cx="666300" cy="666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4"/>
            <p:cNvSpPr/>
            <p:nvPr/>
          </p:nvSpPr>
          <p:spPr>
            <a:xfrm>
              <a:off x="8504250" y="4489800"/>
              <a:ext cx="653700" cy="653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9" name="Google Shape;199;p4"/>
            <p:cNvGrpSpPr/>
            <p:nvPr/>
          </p:nvGrpSpPr>
          <p:grpSpPr>
            <a:xfrm>
              <a:off x="8994728" y="670955"/>
              <a:ext cx="149289" cy="653721"/>
              <a:chOff x="5385375" y="498300"/>
              <a:chExt cx="802200" cy="556500"/>
            </a:xfrm>
          </p:grpSpPr>
          <p:sp>
            <p:nvSpPr>
              <p:cNvPr id="200" name="Google Shape;200;p4"/>
              <p:cNvSpPr/>
              <p:nvPr/>
            </p:nvSpPr>
            <p:spPr>
              <a:xfrm>
                <a:off x="5385375" y="498300"/>
                <a:ext cx="802200" cy="993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4"/>
              <p:cNvSpPr/>
              <p:nvPr/>
            </p:nvSpPr>
            <p:spPr>
              <a:xfrm>
                <a:off x="5385375" y="726900"/>
                <a:ext cx="802200" cy="993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4"/>
              <p:cNvSpPr/>
              <p:nvPr/>
            </p:nvSpPr>
            <p:spPr>
              <a:xfrm>
                <a:off x="5385375" y="955500"/>
                <a:ext cx="802200" cy="993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3" name="Google Shape;203;p4"/>
            <p:cNvGrpSpPr/>
            <p:nvPr/>
          </p:nvGrpSpPr>
          <p:grpSpPr>
            <a:xfrm>
              <a:off x="7508545" y="3014000"/>
              <a:ext cx="666403" cy="1475799"/>
              <a:chOff x="7508545" y="664625"/>
              <a:chExt cx="666403" cy="1475799"/>
            </a:xfrm>
          </p:grpSpPr>
          <p:sp>
            <p:nvSpPr>
              <p:cNvPr id="204" name="Google Shape;204;p4"/>
              <p:cNvSpPr/>
              <p:nvPr/>
            </p:nvSpPr>
            <p:spPr>
              <a:xfrm>
                <a:off x="7508545" y="664625"/>
                <a:ext cx="59344" cy="593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4"/>
              <p:cNvSpPr/>
              <p:nvPr/>
            </p:nvSpPr>
            <p:spPr>
              <a:xfrm>
                <a:off x="7710872" y="664625"/>
                <a:ext cx="59344" cy="593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4"/>
              <p:cNvSpPr/>
              <p:nvPr/>
            </p:nvSpPr>
            <p:spPr>
              <a:xfrm>
                <a:off x="7913198" y="664625"/>
                <a:ext cx="59344" cy="593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4"/>
              <p:cNvSpPr/>
              <p:nvPr/>
            </p:nvSpPr>
            <p:spPr>
              <a:xfrm>
                <a:off x="7508545" y="866967"/>
                <a:ext cx="59344" cy="593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4"/>
              <p:cNvSpPr/>
              <p:nvPr/>
            </p:nvSpPr>
            <p:spPr>
              <a:xfrm>
                <a:off x="7710872" y="866967"/>
                <a:ext cx="59344" cy="593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4"/>
              <p:cNvSpPr/>
              <p:nvPr/>
            </p:nvSpPr>
            <p:spPr>
              <a:xfrm>
                <a:off x="7913198" y="866967"/>
                <a:ext cx="59344" cy="593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4"/>
              <p:cNvSpPr/>
              <p:nvPr/>
            </p:nvSpPr>
            <p:spPr>
              <a:xfrm>
                <a:off x="7508545" y="1069308"/>
                <a:ext cx="59344" cy="593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4"/>
              <p:cNvSpPr/>
              <p:nvPr/>
            </p:nvSpPr>
            <p:spPr>
              <a:xfrm>
                <a:off x="7710872" y="1069308"/>
                <a:ext cx="59344" cy="593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4"/>
              <p:cNvSpPr/>
              <p:nvPr/>
            </p:nvSpPr>
            <p:spPr>
              <a:xfrm>
                <a:off x="7913198" y="1069308"/>
                <a:ext cx="59344" cy="593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4"/>
              <p:cNvSpPr/>
              <p:nvPr/>
            </p:nvSpPr>
            <p:spPr>
              <a:xfrm>
                <a:off x="7508545" y="1271649"/>
                <a:ext cx="59344" cy="593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4"/>
              <p:cNvSpPr/>
              <p:nvPr/>
            </p:nvSpPr>
            <p:spPr>
              <a:xfrm>
                <a:off x="7710872" y="1271649"/>
                <a:ext cx="59344" cy="593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4"/>
              <p:cNvSpPr/>
              <p:nvPr/>
            </p:nvSpPr>
            <p:spPr>
              <a:xfrm>
                <a:off x="7913198" y="1271649"/>
                <a:ext cx="59344" cy="593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4"/>
              <p:cNvSpPr/>
              <p:nvPr/>
            </p:nvSpPr>
            <p:spPr>
              <a:xfrm>
                <a:off x="8115524" y="664625"/>
                <a:ext cx="59344" cy="593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4"/>
              <p:cNvSpPr/>
              <p:nvPr/>
            </p:nvSpPr>
            <p:spPr>
              <a:xfrm>
                <a:off x="8115524" y="866967"/>
                <a:ext cx="59344" cy="593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4"/>
              <p:cNvSpPr/>
              <p:nvPr/>
            </p:nvSpPr>
            <p:spPr>
              <a:xfrm>
                <a:off x="8115524" y="1069308"/>
                <a:ext cx="59344" cy="593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4"/>
              <p:cNvSpPr/>
              <p:nvPr/>
            </p:nvSpPr>
            <p:spPr>
              <a:xfrm>
                <a:off x="8115549" y="1271649"/>
                <a:ext cx="59344" cy="593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4"/>
              <p:cNvSpPr/>
              <p:nvPr/>
            </p:nvSpPr>
            <p:spPr>
              <a:xfrm>
                <a:off x="7508545" y="1474000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4"/>
              <p:cNvSpPr/>
              <p:nvPr/>
            </p:nvSpPr>
            <p:spPr>
              <a:xfrm>
                <a:off x="7710872" y="1474000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4"/>
              <p:cNvSpPr/>
              <p:nvPr/>
            </p:nvSpPr>
            <p:spPr>
              <a:xfrm>
                <a:off x="7913198" y="1474000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4"/>
              <p:cNvSpPr/>
              <p:nvPr/>
            </p:nvSpPr>
            <p:spPr>
              <a:xfrm>
                <a:off x="7508545" y="1676342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4"/>
              <p:cNvSpPr/>
              <p:nvPr/>
            </p:nvSpPr>
            <p:spPr>
              <a:xfrm>
                <a:off x="7710872" y="1676342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4"/>
              <p:cNvSpPr/>
              <p:nvPr/>
            </p:nvSpPr>
            <p:spPr>
              <a:xfrm>
                <a:off x="7913198" y="1676342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4"/>
              <p:cNvSpPr/>
              <p:nvPr/>
            </p:nvSpPr>
            <p:spPr>
              <a:xfrm>
                <a:off x="7508545" y="1878683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4"/>
              <p:cNvSpPr/>
              <p:nvPr/>
            </p:nvSpPr>
            <p:spPr>
              <a:xfrm>
                <a:off x="7710872" y="1878683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4"/>
              <p:cNvSpPr/>
              <p:nvPr/>
            </p:nvSpPr>
            <p:spPr>
              <a:xfrm>
                <a:off x="7913198" y="1878683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4"/>
              <p:cNvSpPr/>
              <p:nvPr/>
            </p:nvSpPr>
            <p:spPr>
              <a:xfrm>
                <a:off x="7508545" y="2081024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4"/>
              <p:cNvSpPr/>
              <p:nvPr/>
            </p:nvSpPr>
            <p:spPr>
              <a:xfrm>
                <a:off x="7710872" y="2081024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4"/>
              <p:cNvSpPr/>
              <p:nvPr/>
            </p:nvSpPr>
            <p:spPr>
              <a:xfrm>
                <a:off x="7913198" y="2081024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4"/>
              <p:cNvSpPr/>
              <p:nvPr/>
            </p:nvSpPr>
            <p:spPr>
              <a:xfrm>
                <a:off x="8115524" y="1474000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4"/>
              <p:cNvSpPr/>
              <p:nvPr/>
            </p:nvSpPr>
            <p:spPr>
              <a:xfrm>
                <a:off x="8115524" y="1676342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4"/>
              <p:cNvSpPr/>
              <p:nvPr/>
            </p:nvSpPr>
            <p:spPr>
              <a:xfrm>
                <a:off x="8115524" y="1878683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4"/>
              <p:cNvSpPr/>
              <p:nvPr/>
            </p:nvSpPr>
            <p:spPr>
              <a:xfrm>
                <a:off x="8115549" y="2081024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6" name="Google Shape;236;p4"/>
            <p:cNvGrpSpPr/>
            <p:nvPr/>
          </p:nvGrpSpPr>
          <p:grpSpPr>
            <a:xfrm>
              <a:off x="666070" y="4483438"/>
              <a:ext cx="666403" cy="666424"/>
              <a:chOff x="7996345" y="980275"/>
              <a:chExt cx="666403" cy="666424"/>
            </a:xfrm>
          </p:grpSpPr>
          <p:sp>
            <p:nvSpPr>
              <p:cNvPr id="237" name="Google Shape;237;p4"/>
              <p:cNvSpPr/>
              <p:nvPr/>
            </p:nvSpPr>
            <p:spPr>
              <a:xfrm>
                <a:off x="7996345" y="980275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4"/>
              <p:cNvSpPr/>
              <p:nvPr/>
            </p:nvSpPr>
            <p:spPr>
              <a:xfrm>
                <a:off x="8198672" y="980275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4"/>
              <p:cNvSpPr/>
              <p:nvPr/>
            </p:nvSpPr>
            <p:spPr>
              <a:xfrm>
                <a:off x="8400998" y="980275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4"/>
              <p:cNvSpPr/>
              <p:nvPr/>
            </p:nvSpPr>
            <p:spPr>
              <a:xfrm>
                <a:off x="7996345" y="1182617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4"/>
              <p:cNvSpPr/>
              <p:nvPr/>
            </p:nvSpPr>
            <p:spPr>
              <a:xfrm>
                <a:off x="8198672" y="1182617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4"/>
              <p:cNvSpPr/>
              <p:nvPr/>
            </p:nvSpPr>
            <p:spPr>
              <a:xfrm>
                <a:off x="8400998" y="1182617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4"/>
              <p:cNvSpPr/>
              <p:nvPr/>
            </p:nvSpPr>
            <p:spPr>
              <a:xfrm>
                <a:off x="7996345" y="1384958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4"/>
              <p:cNvSpPr/>
              <p:nvPr/>
            </p:nvSpPr>
            <p:spPr>
              <a:xfrm>
                <a:off x="8198672" y="1384958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4"/>
              <p:cNvSpPr/>
              <p:nvPr/>
            </p:nvSpPr>
            <p:spPr>
              <a:xfrm>
                <a:off x="8400998" y="1384958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4"/>
              <p:cNvSpPr/>
              <p:nvPr/>
            </p:nvSpPr>
            <p:spPr>
              <a:xfrm>
                <a:off x="7996345" y="1587299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4"/>
              <p:cNvSpPr/>
              <p:nvPr/>
            </p:nvSpPr>
            <p:spPr>
              <a:xfrm>
                <a:off x="8198672" y="1587299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4"/>
              <p:cNvSpPr/>
              <p:nvPr/>
            </p:nvSpPr>
            <p:spPr>
              <a:xfrm>
                <a:off x="8400998" y="1587299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4"/>
              <p:cNvSpPr/>
              <p:nvPr/>
            </p:nvSpPr>
            <p:spPr>
              <a:xfrm>
                <a:off x="8603324" y="980275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4"/>
              <p:cNvSpPr/>
              <p:nvPr/>
            </p:nvSpPr>
            <p:spPr>
              <a:xfrm>
                <a:off x="8603324" y="1182617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4"/>
              <p:cNvSpPr/>
              <p:nvPr/>
            </p:nvSpPr>
            <p:spPr>
              <a:xfrm>
                <a:off x="8603324" y="1384958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4"/>
              <p:cNvSpPr/>
              <p:nvPr/>
            </p:nvSpPr>
            <p:spPr>
              <a:xfrm>
                <a:off x="8603349" y="1587299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53" name="Google Shape;253;p4"/>
          <p:cNvSpPr txBox="1">
            <a:spLocks noGrp="1"/>
          </p:cNvSpPr>
          <p:nvPr>
            <p:ph type="body" idx="1"/>
          </p:nvPr>
        </p:nvSpPr>
        <p:spPr>
          <a:xfrm>
            <a:off x="1699000" y="660475"/>
            <a:ext cx="5045400" cy="382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572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arlow SemiBold"/>
              <a:buChar char="▪"/>
              <a:defRPr sz="3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marL="914400" lvl="1" indent="-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arlow SemiBold"/>
              <a:buChar char="▫"/>
              <a:defRPr sz="3600">
                <a:latin typeface="Barlow SemiBold"/>
                <a:ea typeface="Barlow SemiBold"/>
                <a:cs typeface="Barlow SemiBold"/>
                <a:sym typeface="Barlow SemiBold"/>
              </a:defRPr>
            </a:lvl2pPr>
            <a:lvl3pPr marL="1371600" lvl="2" indent="-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Barlow SemiBold"/>
              <a:buChar char="▫"/>
              <a:defRPr sz="3600">
                <a:latin typeface="Barlow SemiBold"/>
                <a:ea typeface="Barlow SemiBold"/>
                <a:cs typeface="Barlow SemiBold"/>
                <a:sym typeface="Barlow SemiBold"/>
              </a:defRPr>
            </a:lvl3pPr>
            <a:lvl4pPr marL="1828800" lvl="3" indent="-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Barlow SemiBold"/>
              <a:buChar char="▫"/>
              <a:defRPr sz="3600">
                <a:latin typeface="Barlow SemiBold"/>
                <a:ea typeface="Barlow SemiBold"/>
                <a:cs typeface="Barlow SemiBold"/>
                <a:sym typeface="Barlow SemiBold"/>
              </a:defRPr>
            </a:lvl4pPr>
            <a:lvl5pPr marL="2286000" lvl="4" indent="-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Barlow SemiBold"/>
              <a:buChar char="▫"/>
              <a:defRPr sz="3600">
                <a:latin typeface="Barlow SemiBold"/>
                <a:ea typeface="Barlow SemiBold"/>
                <a:cs typeface="Barlow SemiBold"/>
                <a:sym typeface="Barlow SemiBold"/>
              </a:defRPr>
            </a:lvl5pPr>
            <a:lvl6pPr marL="2743200" lvl="5" indent="-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Barlow SemiBold"/>
              <a:buChar char="▫"/>
              <a:defRPr sz="3600">
                <a:latin typeface="Barlow SemiBold"/>
                <a:ea typeface="Barlow SemiBold"/>
                <a:cs typeface="Barlow SemiBold"/>
                <a:sym typeface="Barlow SemiBold"/>
              </a:defRPr>
            </a:lvl6pPr>
            <a:lvl7pPr marL="3200400" lvl="6" indent="-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Barlow SemiBold"/>
              <a:buChar char="▫"/>
              <a:defRPr sz="3600">
                <a:latin typeface="Barlow SemiBold"/>
                <a:ea typeface="Barlow SemiBold"/>
                <a:cs typeface="Barlow SemiBold"/>
                <a:sym typeface="Barlow SemiBold"/>
              </a:defRPr>
            </a:lvl7pPr>
            <a:lvl8pPr marL="3657600" lvl="7" indent="-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Barlow SemiBold"/>
              <a:buChar char="▫"/>
              <a:defRPr sz="3600">
                <a:latin typeface="Barlow SemiBold"/>
                <a:ea typeface="Barlow SemiBold"/>
                <a:cs typeface="Barlow SemiBold"/>
                <a:sym typeface="Barlow SemiBold"/>
              </a:defRPr>
            </a:lvl8pPr>
            <a:lvl9pPr marL="4114800" lvl="8" indent="-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Barlow SemiBold"/>
              <a:buChar char="▫"/>
              <a:defRPr sz="3600">
                <a:latin typeface="Barlow SemiBold"/>
                <a:ea typeface="Barlow SemiBold"/>
                <a:cs typeface="Barlow SemiBold"/>
                <a:sym typeface="Barlow SemiBold"/>
              </a:defRPr>
            </a:lvl9pPr>
          </a:lstStyle>
          <a:p>
            <a:endParaRPr/>
          </a:p>
        </p:txBody>
      </p:sp>
      <p:sp>
        <p:nvSpPr>
          <p:cNvPr id="255" name="Google Shape;255;p4"/>
          <p:cNvSpPr txBox="1">
            <a:spLocks noGrp="1"/>
          </p:cNvSpPr>
          <p:nvPr>
            <p:ph type="sldNum" idx="12"/>
          </p:nvPr>
        </p:nvSpPr>
        <p:spPr>
          <a:xfrm>
            <a:off x="8504254" y="4489800"/>
            <a:ext cx="6537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1" name="Google Shape;391;p9"/>
          <p:cNvGrpSpPr/>
          <p:nvPr/>
        </p:nvGrpSpPr>
        <p:grpSpPr>
          <a:xfrm>
            <a:off x="-207" y="0"/>
            <a:ext cx="9158157" cy="5149835"/>
            <a:chOff x="-207" y="0"/>
            <a:chExt cx="9158157" cy="5149835"/>
          </a:xfrm>
        </p:grpSpPr>
        <p:sp>
          <p:nvSpPr>
            <p:cNvPr id="392" name="Google Shape;392;p9"/>
            <p:cNvSpPr/>
            <p:nvPr/>
          </p:nvSpPr>
          <p:spPr>
            <a:xfrm>
              <a:off x="8504250" y="4489800"/>
              <a:ext cx="653700" cy="653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9"/>
            <p:cNvSpPr/>
            <p:nvPr/>
          </p:nvSpPr>
          <p:spPr>
            <a:xfrm>
              <a:off x="0" y="0"/>
              <a:ext cx="653700" cy="514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9"/>
            <p:cNvSpPr/>
            <p:nvPr/>
          </p:nvSpPr>
          <p:spPr>
            <a:xfrm>
              <a:off x="322375" y="664300"/>
              <a:ext cx="8181900" cy="653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5" name="Google Shape;395;p9"/>
            <p:cNvGrpSpPr/>
            <p:nvPr/>
          </p:nvGrpSpPr>
          <p:grpSpPr>
            <a:xfrm>
              <a:off x="-207" y="664293"/>
              <a:ext cx="155867" cy="653721"/>
              <a:chOff x="5385375" y="498300"/>
              <a:chExt cx="802200" cy="556500"/>
            </a:xfrm>
          </p:grpSpPr>
          <p:sp>
            <p:nvSpPr>
              <p:cNvPr id="396" name="Google Shape;396;p9"/>
              <p:cNvSpPr/>
              <p:nvPr/>
            </p:nvSpPr>
            <p:spPr>
              <a:xfrm>
                <a:off x="5385375" y="498300"/>
                <a:ext cx="802200" cy="99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9"/>
              <p:cNvSpPr/>
              <p:nvPr/>
            </p:nvSpPr>
            <p:spPr>
              <a:xfrm>
                <a:off x="5385375" y="726900"/>
                <a:ext cx="802200" cy="99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9"/>
              <p:cNvSpPr/>
              <p:nvPr/>
            </p:nvSpPr>
            <p:spPr>
              <a:xfrm>
                <a:off x="5385375" y="955500"/>
                <a:ext cx="802200" cy="99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9" name="Google Shape;399;p9"/>
            <p:cNvGrpSpPr/>
            <p:nvPr/>
          </p:nvGrpSpPr>
          <p:grpSpPr>
            <a:xfrm>
              <a:off x="322384" y="4483463"/>
              <a:ext cx="666347" cy="666373"/>
              <a:chOff x="7134700" y="414375"/>
              <a:chExt cx="501919" cy="501900"/>
            </a:xfrm>
          </p:grpSpPr>
          <p:sp>
            <p:nvSpPr>
              <p:cNvPr id="400" name="Google Shape;400;p9"/>
              <p:cNvSpPr/>
              <p:nvPr/>
            </p:nvSpPr>
            <p:spPr>
              <a:xfrm>
                <a:off x="7134700" y="4143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9"/>
              <p:cNvSpPr/>
              <p:nvPr/>
            </p:nvSpPr>
            <p:spPr>
              <a:xfrm>
                <a:off x="7287100" y="4143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9"/>
              <p:cNvSpPr/>
              <p:nvPr/>
            </p:nvSpPr>
            <p:spPr>
              <a:xfrm>
                <a:off x="7439500" y="4143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9"/>
              <p:cNvSpPr/>
              <p:nvPr/>
            </p:nvSpPr>
            <p:spPr>
              <a:xfrm>
                <a:off x="7134700" y="5667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9"/>
              <p:cNvSpPr/>
              <p:nvPr/>
            </p:nvSpPr>
            <p:spPr>
              <a:xfrm>
                <a:off x="7287100" y="5667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9"/>
              <p:cNvSpPr/>
              <p:nvPr/>
            </p:nvSpPr>
            <p:spPr>
              <a:xfrm>
                <a:off x="7439500" y="5667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9"/>
              <p:cNvSpPr/>
              <p:nvPr/>
            </p:nvSpPr>
            <p:spPr>
              <a:xfrm>
                <a:off x="7134700" y="7191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9"/>
              <p:cNvSpPr/>
              <p:nvPr/>
            </p:nvSpPr>
            <p:spPr>
              <a:xfrm>
                <a:off x="7287100" y="7191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9"/>
              <p:cNvSpPr/>
              <p:nvPr/>
            </p:nvSpPr>
            <p:spPr>
              <a:xfrm>
                <a:off x="7439500" y="7191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9"/>
              <p:cNvSpPr/>
              <p:nvPr/>
            </p:nvSpPr>
            <p:spPr>
              <a:xfrm>
                <a:off x="7134700" y="8715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9"/>
              <p:cNvSpPr/>
              <p:nvPr/>
            </p:nvSpPr>
            <p:spPr>
              <a:xfrm>
                <a:off x="7287100" y="8715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9"/>
              <p:cNvSpPr/>
              <p:nvPr/>
            </p:nvSpPr>
            <p:spPr>
              <a:xfrm>
                <a:off x="7439500" y="8715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9"/>
              <p:cNvSpPr/>
              <p:nvPr/>
            </p:nvSpPr>
            <p:spPr>
              <a:xfrm>
                <a:off x="7591900" y="4143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9"/>
              <p:cNvSpPr/>
              <p:nvPr/>
            </p:nvSpPr>
            <p:spPr>
              <a:xfrm>
                <a:off x="7591900" y="5667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9"/>
              <p:cNvSpPr/>
              <p:nvPr/>
            </p:nvSpPr>
            <p:spPr>
              <a:xfrm>
                <a:off x="7591900" y="7191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9"/>
              <p:cNvSpPr/>
              <p:nvPr/>
            </p:nvSpPr>
            <p:spPr>
              <a:xfrm>
                <a:off x="7591919" y="8715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6" name="Google Shape;416;p9"/>
            <p:cNvGrpSpPr/>
            <p:nvPr/>
          </p:nvGrpSpPr>
          <p:grpSpPr>
            <a:xfrm>
              <a:off x="8832384" y="670955"/>
              <a:ext cx="311815" cy="653721"/>
              <a:chOff x="5385375" y="498300"/>
              <a:chExt cx="802200" cy="556500"/>
            </a:xfrm>
          </p:grpSpPr>
          <p:sp>
            <p:nvSpPr>
              <p:cNvPr id="417" name="Google Shape;417;p9"/>
              <p:cNvSpPr/>
              <p:nvPr/>
            </p:nvSpPr>
            <p:spPr>
              <a:xfrm>
                <a:off x="5385375" y="498300"/>
                <a:ext cx="802200" cy="993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9"/>
              <p:cNvSpPr/>
              <p:nvPr/>
            </p:nvSpPr>
            <p:spPr>
              <a:xfrm>
                <a:off x="5385375" y="726900"/>
                <a:ext cx="802200" cy="993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9"/>
              <p:cNvSpPr/>
              <p:nvPr/>
            </p:nvSpPr>
            <p:spPr>
              <a:xfrm>
                <a:off x="5385375" y="955500"/>
                <a:ext cx="802200" cy="993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20" name="Google Shape;420;p9"/>
          <p:cNvSpPr txBox="1">
            <a:spLocks noGrp="1"/>
          </p:cNvSpPr>
          <p:nvPr>
            <p:ph type="title"/>
          </p:nvPr>
        </p:nvSpPr>
        <p:spPr>
          <a:xfrm>
            <a:off x="661100" y="664300"/>
            <a:ext cx="78432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421" name="Google Shape;421;p9"/>
          <p:cNvSpPr txBox="1">
            <a:spLocks noGrp="1"/>
          </p:cNvSpPr>
          <p:nvPr>
            <p:ph type="sldNum" idx="12"/>
          </p:nvPr>
        </p:nvSpPr>
        <p:spPr>
          <a:xfrm>
            <a:off x="8504254" y="4489800"/>
            <a:ext cx="6537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variant 1" type="blank">
  <p:cSld name="BLANK"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4" name="Google Shape;454;p11"/>
          <p:cNvGrpSpPr/>
          <p:nvPr/>
        </p:nvGrpSpPr>
        <p:grpSpPr>
          <a:xfrm>
            <a:off x="-207" y="0"/>
            <a:ext cx="9158157" cy="5149835"/>
            <a:chOff x="-207" y="0"/>
            <a:chExt cx="9158157" cy="5149835"/>
          </a:xfrm>
        </p:grpSpPr>
        <p:sp>
          <p:nvSpPr>
            <p:cNvPr id="455" name="Google Shape;455;p11"/>
            <p:cNvSpPr/>
            <p:nvPr/>
          </p:nvSpPr>
          <p:spPr>
            <a:xfrm>
              <a:off x="8504250" y="4489800"/>
              <a:ext cx="653700" cy="653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11"/>
            <p:cNvSpPr/>
            <p:nvPr/>
          </p:nvSpPr>
          <p:spPr>
            <a:xfrm>
              <a:off x="0" y="0"/>
              <a:ext cx="653700" cy="514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57" name="Google Shape;457;p11"/>
            <p:cNvGrpSpPr/>
            <p:nvPr/>
          </p:nvGrpSpPr>
          <p:grpSpPr>
            <a:xfrm>
              <a:off x="-207" y="664293"/>
              <a:ext cx="155867" cy="653721"/>
              <a:chOff x="5385375" y="498300"/>
              <a:chExt cx="802200" cy="556500"/>
            </a:xfrm>
          </p:grpSpPr>
          <p:sp>
            <p:nvSpPr>
              <p:cNvPr id="458" name="Google Shape;458;p11"/>
              <p:cNvSpPr/>
              <p:nvPr/>
            </p:nvSpPr>
            <p:spPr>
              <a:xfrm>
                <a:off x="5385375" y="498300"/>
                <a:ext cx="802200" cy="99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11"/>
              <p:cNvSpPr/>
              <p:nvPr/>
            </p:nvSpPr>
            <p:spPr>
              <a:xfrm>
                <a:off x="5385375" y="726900"/>
                <a:ext cx="802200" cy="99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11"/>
              <p:cNvSpPr/>
              <p:nvPr/>
            </p:nvSpPr>
            <p:spPr>
              <a:xfrm>
                <a:off x="5385375" y="955500"/>
                <a:ext cx="802200" cy="99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1" name="Google Shape;461;p11"/>
            <p:cNvGrpSpPr/>
            <p:nvPr/>
          </p:nvGrpSpPr>
          <p:grpSpPr>
            <a:xfrm>
              <a:off x="322384" y="4483463"/>
              <a:ext cx="666347" cy="666373"/>
              <a:chOff x="7134700" y="414375"/>
              <a:chExt cx="501919" cy="501900"/>
            </a:xfrm>
          </p:grpSpPr>
          <p:sp>
            <p:nvSpPr>
              <p:cNvPr id="462" name="Google Shape;462;p11"/>
              <p:cNvSpPr/>
              <p:nvPr/>
            </p:nvSpPr>
            <p:spPr>
              <a:xfrm>
                <a:off x="7134700" y="4143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11"/>
              <p:cNvSpPr/>
              <p:nvPr/>
            </p:nvSpPr>
            <p:spPr>
              <a:xfrm>
                <a:off x="7287100" y="4143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11"/>
              <p:cNvSpPr/>
              <p:nvPr/>
            </p:nvSpPr>
            <p:spPr>
              <a:xfrm>
                <a:off x="7439500" y="4143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11"/>
              <p:cNvSpPr/>
              <p:nvPr/>
            </p:nvSpPr>
            <p:spPr>
              <a:xfrm>
                <a:off x="7134700" y="5667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11"/>
              <p:cNvSpPr/>
              <p:nvPr/>
            </p:nvSpPr>
            <p:spPr>
              <a:xfrm>
                <a:off x="7287100" y="5667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11"/>
              <p:cNvSpPr/>
              <p:nvPr/>
            </p:nvSpPr>
            <p:spPr>
              <a:xfrm>
                <a:off x="7439500" y="5667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11"/>
              <p:cNvSpPr/>
              <p:nvPr/>
            </p:nvSpPr>
            <p:spPr>
              <a:xfrm>
                <a:off x="7134700" y="7191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11"/>
              <p:cNvSpPr/>
              <p:nvPr/>
            </p:nvSpPr>
            <p:spPr>
              <a:xfrm>
                <a:off x="7287100" y="7191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11"/>
              <p:cNvSpPr/>
              <p:nvPr/>
            </p:nvSpPr>
            <p:spPr>
              <a:xfrm>
                <a:off x="7439500" y="7191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11"/>
              <p:cNvSpPr/>
              <p:nvPr/>
            </p:nvSpPr>
            <p:spPr>
              <a:xfrm>
                <a:off x="7134700" y="8715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11"/>
              <p:cNvSpPr/>
              <p:nvPr/>
            </p:nvSpPr>
            <p:spPr>
              <a:xfrm>
                <a:off x="7287100" y="8715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11"/>
              <p:cNvSpPr/>
              <p:nvPr/>
            </p:nvSpPr>
            <p:spPr>
              <a:xfrm>
                <a:off x="7439500" y="8715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11"/>
              <p:cNvSpPr/>
              <p:nvPr/>
            </p:nvSpPr>
            <p:spPr>
              <a:xfrm>
                <a:off x="7591900" y="4143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11"/>
              <p:cNvSpPr/>
              <p:nvPr/>
            </p:nvSpPr>
            <p:spPr>
              <a:xfrm>
                <a:off x="7591900" y="5667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11"/>
              <p:cNvSpPr/>
              <p:nvPr/>
            </p:nvSpPr>
            <p:spPr>
              <a:xfrm>
                <a:off x="7591900" y="7191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11"/>
              <p:cNvSpPr/>
              <p:nvPr/>
            </p:nvSpPr>
            <p:spPr>
              <a:xfrm>
                <a:off x="7591919" y="8715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8" name="Google Shape;478;p11"/>
            <p:cNvGrpSpPr/>
            <p:nvPr/>
          </p:nvGrpSpPr>
          <p:grpSpPr>
            <a:xfrm>
              <a:off x="8832384" y="670955"/>
              <a:ext cx="311815" cy="653721"/>
              <a:chOff x="5385375" y="498300"/>
              <a:chExt cx="802200" cy="556500"/>
            </a:xfrm>
          </p:grpSpPr>
          <p:sp>
            <p:nvSpPr>
              <p:cNvPr id="479" name="Google Shape;479;p11"/>
              <p:cNvSpPr/>
              <p:nvPr/>
            </p:nvSpPr>
            <p:spPr>
              <a:xfrm>
                <a:off x="5385375" y="498300"/>
                <a:ext cx="802200" cy="993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11"/>
              <p:cNvSpPr/>
              <p:nvPr/>
            </p:nvSpPr>
            <p:spPr>
              <a:xfrm>
                <a:off x="5385375" y="726900"/>
                <a:ext cx="802200" cy="993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11"/>
              <p:cNvSpPr/>
              <p:nvPr/>
            </p:nvSpPr>
            <p:spPr>
              <a:xfrm>
                <a:off x="5385375" y="955500"/>
                <a:ext cx="802200" cy="993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82" name="Google Shape;482;p11"/>
          <p:cNvSpPr txBox="1">
            <a:spLocks noGrp="1"/>
          </p:cNvSpPr>
          <p:nvPr>
            <p:ph type="sldNum" idx="12"/>
          </p:nvPr>
        </p:nvSpPr>
        <p:spPr>
          <a:xfrm>
            <a:off x="8504254" y="4489800"/>
            <a:ext cx="6537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variant 2">
  <p:cSld name="BLANK_1"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12"/>
          <p:cNvSpPr/>
          <p:nvPr/>
        </p:nvSpPr>
        <p:spPr>
          <a:xfrm>
            <a:off x="8490504" y="4489800"/>
            <a:ext cx="653700" cy="653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" name="Google Shape;485;p12"/>
          <p:cNvSpPr/>
          <p:nvPr/>
        </p:nvSpPr>
        <p:spPr>
          <a:xfrm>
            <a:off x="0" y="0"/>
            <a:ext cx="6537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6" name="Google Shape;486;p12"/>
          <p:cNvGrpSpPr/>
          <p:nvPr/>
        </p:nvGrpSpPr>
        <p:grpSpPr>
          <a:xfrm>
            <a:off x="-207" y="664293"/>
            <a:ext cx="155867" cy="653721"/>
            <a:chOff x="5385375" y="498300"/>
            <a:chExt cx="802200" cy="556500"/>
          </a:xfrm>
        </p:grpSpPr>
        <p:sp>
          <p:nvSpPr>
            <p:cNvPr id="487" name="Google Shape;487;p12"/>
            <p:cNvSpPr/>
            <p:nvPr/>
          </p:nvSpPr>
          <p:spPr>
            <a:xfrm>
              <a:off x="5385375" y="498300"/>
              <a:ext cx="802200" cy="99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12"/>
            <p:cNvSpPr/>
            <p:nvPr/>
          </p:nvSpPr>
          <p:spPr>
            <a:xfrm>
              <a:off x="5385375" y="726900"/>
              <a:ext cx="802200" cy="99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12"/>
            <p:cNvSpPr/>
            <p:nvPr/>
          </p:nvSpPr>
          <p:spPr>
            <a:xfrm>
              <a:off x="5385375" y="955500"/>
              <a:ext cx="802200" cy="99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0" name="Google Shape;490;p12"/>
          <p:cNvGrpSpPr/>
          <p:nvPr/>
        </p:nvGrpSpPr>
        <p:grpSpPr>
          <a:xfrm>
            <a:off x="322384" y="657975"/>
            <a:ext cx="666347" cy="666373"/>
            <a:chOff x="7134700" y="414375"/>
            <a:chExt cx="501919" cy="501900"/>
          </a:xfrm>
        </p:grpSpPr>
        <p:sp>
          <p:nvSpPr>
            <p:cNvPr id="491" name="Google Shape;491;p12"/>
            <p:cNvSpPr/>
            <p:nvPr/>
          </p:nvSpPr>
          <p:spPr>
            <a:xfrm>
              <a:off x="7134700" y="4143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12"/>
            <p:cNvSpPr/>
            <p:nvPr/>
          </p:nvSpPr>
          <p:spPr>
            <a:xfrm>
              <a:off x="7287100" y="4143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12"/>
            <p:cNvSpPr/>
            <p:nvPr/>
          </p:nvSpPr>
          <p:spPr>
            <a:xfrm>
              <a:off x="7439500" y="4143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12"/>
            <p:cNvSpPr/>
            <p:nvPr/>
          </p:nvSpPr>
          <p:spPr>
            <a:xfrm>
              <a:off x="7134700" y="5667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12"/>
            <p:cNvSpPr/>
            <p:nvPr/>
          </p:nvSpPr>
          <p:spPr>
            <a:xfrm>
              <a:off x="7287100" y="5667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12"/>
            <p:cNvSpPr/>
            <p:nvPr/>
          </p:nvSpPr>
          <p:spPr>
            <a:xfrm>
              <a:off x="7439500" y="5667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12"/>
            <p:cNvSpPr/>
            <p:nvPr/>
          </p:nvSpPr>
          <p:spPr>
            <a:xfrm>
              <a:off x="7134700" y="7191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2"/>
            <p:cNvSpPr/>
            <p:nvPr/>
          </p:nvSpPr>
          <p:spPr>
            <a:xfrm>
              <a:off x="7287100" y="7191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12"/>
            <p:cNvSpPr/>
            <p:nvPr/>
          </p:nvSpPr>
          <p:spPr>
            <a:xfrm>
              <a:off x="7439500" y="7191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12"/>
            <p:cNvSpPr/>
            <p:nvPr/>
          </p:nvSpPr>
          <p:spPr>
            <a:xfrm>
              <a:off x="7134700" y="8715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12"/>
            <p:cNvSpPr/>
            <p:nvPr/>
          </p:nvSpPr>
          <p:spPr>
            <a:xfrm>
              <a:off x="7287100" y="8715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12"/>
            <p:cNvSpPr/>
            <p:nvPr/>
          </p:nvSpPr>
          <p:spPr>
            <a:xfrm>
              <a:off x="7439500" y="8715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12"/>
            <p:cNvSpPr/>
            <p:nvPr/>
          </p:nvSpPr>
          <p:spPr>
            <a:xfrm>
              <a:off x="7591900" y="4143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12"/>
            <p:cNvSpPr/>
            <p:nvPr/>
          </p:nvSpPr>
          <p:spPr>
            <a:xfrm>
              <a:off x="7591900" y="5667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12"/>
            <p:cNvSpPr/>
            <p:nvPr/>
          </p:nvSpPr>
          <p:spPr>
            <a:xfrm>
              <a:off x="7591900" y="7191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12"/>
            <p:cNvSpPr/>
            <p:nvPr/>
          </p:nvSpPr>
          <p:spPr>
            <a:xfrm>
              <a:off x="7591919" y="8715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7" name="Google Shape;507;p12"/>
          <p:cNvGrpSpPr/>
          <p:nvPr/>
        </p:nvGrpSpPr>
        <p:grpSpPr>
          <a:xfrm>
            <a:off x="8832384" y="670955"/>
            <a:ext cx="311815" cy="653721"/>
            <a:chOff x="5385375" y="498300"/>
            <a:chExt cx="802200" cy="556500"/>
          </a:xfrm>
        </p:grpSpPr>
        <p:sp>
          <p:nvSpPr>
            <p:cNvPr id="508" name="Google Shape;508;p12"/>
            <p:cNvSpPr/>
            <p:nvPr/>
          </p:nvSpPr>
          <p:spPr>
            <a:xfrm>
              <a:off x="5385375" y="498300"/>
              <a:ext cx="802200" cy="9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2"/>
            <p:cNvSpPr/>
            <p:nvPr/>
          </p:nvSpPr>
          <p:spPr>
            <a:xfrm>
              <a:off x="5385375" y="726900"/>
              <a:ext cx="802200" cy="9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2"/>
            <p:cNvSpPr/>
            <p:nvPr/>
          </p:nvSpPr>
          <p:spPr>
            <a:xfrm>
              <a:off x="5385375" y="955500"/>
              <a:ext cx="802200" cy="9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1" name="Google Shape;511;p12"/>
          <p:cNvSpPr txBox="1">
            <a:spLocks noGrp="1"/>
          </p:cNvSpPr>
          <p:nvPr>
            <p:ph type="sldNum" idx="12"/>
          </p:nvPr>
        </p:nvSpPr>
        <p:spPr>
          <a:xfrm>
            <a:off x="8490504" y="4489800"/>
            <a:ext cx="6537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</a:defRPr>
            </a:lvl1pPr>
            <a:lvl2pPr lvl="1" rtl="0">
              <a:buNone/>
              <a:defRPr>
                <a:solidFill>
                  <a:schemeClr val="dk1"/>
                </a:solidFill>
              </a:defRPr>
            </a:lvl2pPr>
            <a:lvl3pPr lvl="2" rtl="0">
              <a:buNone/>
              <a:defRPr>
                <a:solidFill>
                  <a:schemeClr val="dk1"/>
                </a:solidFill>
              </a:defRPr>
            </a:lvl3pPr>
            <a:lvl4pPr lvl="3" rtl="0">
              <a:buNone/>
              <a:defRPr>
                <a:solidFill>
                  <a:schemeClr val="dk1"/>
                </a:solidFill>
              </a:defRPr>
            </a:lvl4pPr>
            <a:lvl5pPr lvl="4" rtl="0">
              <a:buNone/>
              <a:defRPr>
                <a:solidFill>
                  <a:schemeClr val="dk1"/>
                </a:solidFill>
              </a:defRPr>
            </a:lvl5pPr>
            <a:lvl6pPr lvl="5" rtl="0">
              <a:buNone/>
              <a:defRPr>
                <a:solidFill>
                  <a:schemeClr val="dk1"/>
                </a:solidFill>
              </a:defRPr>
            </a:lvl6pPr>
            <a:lvl7pPr lvl="6" rtl="0">
              <a:buNone/>
              <a:defRPr>
                <a:solidFill>
                  <a:schemeClr val="dk1"/>
                </a:solidFill>
              </a:defRPr>
            </a:lvl7pPr>
            <a:lvl8pPr lvl="7" rtl="0">
              <a:buNone/>
              <a:defRPr>
                <a:solidFill>
                  <a:schemeClr val="dk1"/>
                </a:solidFill>
              </a:defRPr>
            </a:lvl8pPr>
            <a:lvl9pPr lvl="8" rtl="0">
              <a:buNone/>
              <a:defRPr>
                <a:solidFill>
                  <a:schemeClr val="dk1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61100" y="664300"/>
            <a:ext cx="7843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314800" y="1599700"/>
            <a:ext cx="7189500" cy="28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 Light"/>
              <a:buChar char="▪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lvl="1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 Light"/>
              <a:buChar char="▫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lvl="2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lvl="3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lvl="4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lvl="5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lvl="6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lvl="7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lvl="8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04254" y="4489800"/>
            <a:ext cx="6537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buNone/>
              <a:defRPr sz="13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lvl="1" algn="ctr" rtl="0">
              <a:buNone/>
              <a:defRPr sz="13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ctr" rtl="0">
              <a:buNone/>
              <a:defRPr sz="13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ctr" rtl="0">
              <a:buNone/>
              <a:defRPr sz="13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ctr" rtl="0">
              <a:buNone/>
              <a:defRPr sz="13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ctr" rtl="0">
              <a:buNone/>
              <a:defRPr sz="13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ctr" rtl="0">
              <a:buNone/>
              <a:defRPr sz="13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ctr" rtl="0">
              <a:buNone/>
              <a:defRPr sz="13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ctr" rtl="0">
              <a:buNone/>
              <a:defRPr sz="13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5" r:id="rId4"/>
    <p:sldLayoutId id="2147483657" r:id="rId5"/>
    <p:sldLayoutId id="2147483658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microsoft.com/office/2017/06/relationships/model3d" Target="../media/model3d1.glb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13"/>
          <p:cNvSpPr txBox="1">
            <a:spLocks noGrp="1"/>
          </p:cNvSpPr>
          <p:nvPr>
            <p:ph type="ctrTitle"/>
          </p:nvPr>
        </p:nvSpPr>
        <p:spPr>
          <a:xfrm>
            <a:off x="685800" y="1541675"/>
            <a:ext cx="5740200" cy="2060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dirty="0"/>
              <a:t>Capstone Project: MuscleHub A/B Test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3AC06A0-2FC6-4EC7-877D-81A3F959E198}"/>
              </a:ext>
            </a:extLst>
          </p:cNvPr>
          <p:cNvSpPr txBox="1"/>
          <p:nvPr/>
        </p:nvSpPr>
        <p:spPr>
          <a:xfrm>
            <a:off x="587326" y="3221947"/>
            <a:ext cx="58386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4FE0B0"/>
                </a:solidFill>
                <a:latin typeface="Barlow SemiBold" panose="020B0604020202020204" charset="0"/>
              </a:rPr>
              <a:t>Help MuscleHub analyze an A/B test and choose a business strategy.</a:t>
            </a:r>
            <a:endParaRPr lang="ru-RU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AB208F7A-D3BF-4856-9DDF-1FAE0D85D4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99000" y="660475"/>
            <a:ext cx="5045400" cy="4228048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I saw an ad for </a:t>
            </a:r>
            <a:r>
              <a:rPr lang="en-US" sz="2400" dirty="0" err="1"/>
              <a:t>MuscleHub</a:t>
            </a:r>
            <a:r>
              <a:rPr lang="en-US" sz="2400" dirty="0"/>
              <a:t> on </a:t>
            </a:r>
            <a:r>
              <a:rPr lang="en-US" sz="2400" dirty="0" err="1"/>
              <a:t>BookFace</a:t>
            </a:r>
            <a:r>
              <a:rPr lang="en-US" sz="2400" dirty="0"/>
              <a:t> and thought I'd check it out! The people there were </a:t>
            </a:r>
            <a:r>
              <a:rPr lang="en-US" sz="2400" dirty="0" err="1"/>
              <a:t>suuuuuper</a:t>
            </a:r>
            <a:r>
              <a:rPr lang="en-US" sz="2400" dirty="0"/>
              <a:t> friendly and the whole sign-up process took a matter of minutes. I tried to sign up for </a:t>
            </a:r>
            <a:r>
              <a:rPr lang="en-US" sz="2400" dirty="0" err="1"/>
              <a:t>LiftCity</a:t>
            </a:r>
            <a:r>
              <a:rPr lang="en-US" sz="2400" dirty="0"/>
              <a:t> last year, but the fitness test was way too intense. This is my first gym membership EVER, and </a:t>
            </a:r>
            <a:r>
              <a:rPr lang="en-US" sz="2400" dirty="0" err="1"/>
              <a:t>MuscleHub</a:t>
            </a:r>
            <a:r>
              <a:rPr lang="en-US" sz="2400" dirty="0"/>
              <a:t> made me feel welcome.</a:t>
            </a:r>
          </a:p>
          <a:p>
            <a:pPr marL="0" indent="0">
              <a:buNone/>
            </a:pPr>
            <a:r>
              <a:rPr lang="en-US" sz="2400" dirty="0"/>
              <a:t>- Shirley, 22, Williamsburg</a:t>
            </a:r>
            <a:endParaRPr lang="ru-RU" sz="240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67645BC6-3D9E-4C0E-ABA8-191534C2ABF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336529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19"/>
          <p:cNvSpPr txBox="1">
            <a:spLocks noGrp="1"/>
          </p:cNvSpPr>
          <p:nvPr>
            <p:ph type="ctrTitle" idx="4294967295"/>
          </p:nvPr>
        </p:nvSpPr>
        <p:spPr>
          <a:xfrm>
            <a:off x="1255900" y="413569"/>
            <a:ext cx="37884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dirty="0">
                <a:solidFill>
                  <a:schemeClr val="accent1"/>
                </a:solidFill>
              </a:rPr>
              <a:t>A/B Test</a:t>
            </a:r>
            <a:endParaRPr sz="7200" dirty="0">
              <a:solidFill>
                <a:schemeClr val="accent1"/>
              </a:solidFill>
            </a:endParaRPr>
          </a:p>
        </p:txBody>
      </p:sp>
      <p:sp>
        <p:nvSpPr>
          <p:cNvPr id="558" name="Google Shape;558;p19"/>
          <p:cNvSpPr txBox="1">
            <a:spLocks noGrp="1"/>
          </p:cNvSpPr>
          <p:nvPr>
            <p:ph type="subTitle" idx="4294967295"/>
          </p:nvPr>
        </p:nvSpPr>
        <p:spPr>
          <a:xfrm>
            <a:off x="1238426" y="1573369"/>
            <a:ext cx="4216432" cy="3312624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101600" indent="0">
              <a:buNone/>
            </a:pPr>
            <a:r>
              <a:rPr lang="en-US" sz="1400" dirty="0"/>
              <a:t>Janet, the manager of MuscleHub, thinks that the fitness test intimidates some prospective members, so she has set up an A/B test.</a:t>
            </a:r>
          </a:p>
          <a:p>
            <a:r>
              <a:rPr lang="en-US" sz="1400" dirty="0"/>
              <a:t>Visitors will randomly be assigned to one of two groups:</a:t>
            </a:r>
          </a:p>
          <a:p>
            <a:r>
              <a:rPr lang="en-US" sz="1400" dirty="0"/>
              <a:t>Group A will still be asked to take a fitness test with a personal trainer</a:t>
            </a:r>
          </a:p>
          <a:p>
            <a:r>
              <a:rPr lang="en-US" sz="1400" dirty="0"/>
              <a:t>Group B will skip the fitness test and proceed directly to the application</a:t>
            </a:r>
          </a:p>
          <a:p>
            <a:pPr marL="101600" indent="0">
              <a:buNone/>
            </a:pPr>
            <a:r>
              <a:rPr lang="en-US" sz="1400" dirty="0"/>
              <a:t>Janet’s hypothesis is that visitors assigned to Group B will be more likely to eventually purchase a membership to MuscleHub.</a:t>
            </a:r>
          </a:p>
        </p:txBody>
      </p:sp>
      <p:sp>
        <p:nvSpPr>
          <p:cNvPr id="572" name="Google Shape;572;p19"/>
          <p:cNvSpPr txBox="1">
            <a:spLocks noGrp="1"/>
          </p:cNvSpPr>
          <p:nvPr>
            <p:ph type="sldNum" idx="12"/>
          </p:nvPr>
        </p:nvSpPr>
        <p:spPr>
          <a:xfrm>
            <a:off x="8504254" y="4489800"/>
            <a:ext cx="6537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 dirty="0"/>
          </a:p>
        </p:txBody>
      </p:sp>
      <p:pic>
        <p:nvPicPr>
          <p:cNvPr id="3" name="Рисунок 2" descr="Изображение выглядит как компьютер&#10;&#10;Автоматически созданное описание">
            <a:extLst>
              <a:ext uri="{FF2B5EF4-FFF2-40B4-BE49-F238E27FC236}">
                <a16:creationId xmlns:a16="http://schemas.microsoft.com/office/drawing/2014/main" id="{14A0DC7B-D3D0-4184-AB7C-170A1A2B45A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618" r="12691"/>
          <a:stretch/>
        </p:blipFill>
        <p:spPr>
          <a:xfrm>
            <a:off x="5454858" y="1318198"/>
            <a:ext cx="3376246" cy="301354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15"/>
          <p:cNvSpPr txBox="1">
            <a:spLocks noGrp="1"/>
          </p:cNvSpPr>
          <p:nvPr>
            <p:ph type="ctrTitle"/>
          </p:nvPr>
        </p:nvSpPr>
        <p:spPr>
          <a:xfrm>
            <a:off x="603425" y="1794125"/>
            <a:ext cx="5497200" cy="872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dirty="0"/>
              <a:t>Hypothesis Tests and Visualization</a:t>
            </a:r>
            <a:endParaRPr dirty="0"/>
          </a:p>
        </p:txBody>
      </p:sp>
      <p:sp>
        <p:nvSpPr>
          <p:cNvPr id="531" name="Google Shape;531;p15"/>
          <p:cNvSpPr txBox="1">
            <a:spLocks noGrp="1"/>
          </p:cNvSpPr>
          <p:nvPr>
            <p:ph type="subTitle" idx="1"/>
          </p:nvPr>
        </p:nvSpPr>
        <p:spPr>
          <a:xfrm>
            <a:off x="603425" y="2604674"/>
            <a:ext cx="5497200" cy="37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Analyzing data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25"/>
          <p:cNvSpPr txBox="1">
            <a:spLocks noGrp="1"/>
          </p:cNvSpPr>
          <p:nvPr>
            <p:ph type="title"/>
          </p:nvPr>
        </p:nvSpPr>
        <p:spPr>
          <a:xfrm>
            <a:off x="661100" y="664300"/>
            <a:ext cx="78432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dirty="0"/>
              <a:t>Hypothesis Tests </a:t>
            </a:r>
            <a:endParaRPr dirty="0"/>
          </a:p>
        </p:txBody>
      </p:sp>
      <p:sp>
        <p:nvSpPr>
          <p:cNvPr id="629" name="Google Shape;629;p25"/>
          <p:cNvSpPr txBox="1">
            <a:spLocks noGrp="1"/>
          </p:cNvSpPr>
          <p:nvPr>
            <p:ph type="sldNum" idx="12"/>
          </p:nvPr>
        </p:nvSpPr>
        <p:spPr>
          <a:xfrm>
            <a:off x="8504254" y="4489800"/>
            <a:ext cx="6537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B0F2D00-6D99-41E5-A9CA-EE21FBA40C6B}"/>
              </a:ext>
            </a:extLst>
          </p:cNvPr>
          <p:cNvSpPr txBox="1"/>
          <p:nvPr/>
        </p:nvSpPr>
        <p:spPr>
          <a:xfrm>
            <a:off x="1033973" y="1594365"/>
            <a:ext cx="6330464" cy="34016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  <a:spcBef>
                <a:spcPts val="600"/>
              </a:spcBef>
              <a:buClr>
                <a:schemeClr val="accent1"/>
              </a:buClr>
              <a:buSzPts val="2400"/>
            </a:pPr>
            <a:r>
              <a:rPr lang="en-US" sz="2000" dirty="0">
                <a:solidFill>
                  <a:schemeClr val="dk1"/>
                </a:solidFill>
                <a:latin typeface="Barlow Light"/>
                <a:sym typeface="Barlow Light"/>
              </a:rPr>
              <a:t>Three Hypothesis Tests were ran to test whether there was a significant difference between the two Groups (A and B). Because it was qualitative data and comparing two sets of data, a Chi-Squared Test was most appropriate.</a:t>
            </a:r>
          </a:p>
          <a:p>
            <a:pPr>
              <a:lnSpc>
                <a:spcPct val="115000"/>
              </a:lnSpc>
              <a:spcBef>
                <a:spcPts val="600"/>
              </a:spcBef>
              <a:buClr>
                <a:schemeClr val="accent1"/>
              </a:buClr>
              <a:buSzPts val="2400"/>
            </a:pPr>
            <a:r>
              <a:rPr lang="en-US" sz="2000" dirty="0">
                <a:solidFill>
                  <a:schemeClr val="dk1"/>
                </a:solidFill>
                <a:latin typeface="Barlow Light"/>
                <a:sym typeface="Barlow Light"/>
              </a:rPr>
              <a:t>The lower the score, the less chance there is of the “only chance” hypothesis is true</a:t>
            </a:r>
          </a:p>
          <a:p>
            <a:pPr>
              <a:lnSpc>
                <a:spcPct val="115000"/>
              </a:lnSpc>
              <a:spcBef>
                <a:spcPts val="600"/>
              </a:spcBef>
              <a:buClr>
                <a:schemeClr val="accent1"/>
              </a:buClr>
              <a:buSzPts val="2400"/>
            </a:pPr>
            <a:r>
              <a:rPr lang="en-US" sz="2000" dirty="0">
                <a:solidFill>
                  <a:schemeClr val="dk1"/>
                </a:solidFill>
                <a:latin typeface="Barlow Light"/>
                <a:sym typeface="Barlow Light"/>
              </a:rPr>
              <a:t>So a low score (usually 0.05 or less) means that there is a real significant difference</a:t>
            </a:r>
            <a:endParaRPr lang="ru-RU" sz="2000" dirty="0">
              <a:solidFill>
                <a:schemeClr val="dk1"/>
              </a:solidFill>
              <a:sym typeface="Barlow Ligh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28"/>
          <p:cNvSpPr txBox="1">
            <a:spLocks noGrp="1"/>
          </p:cNvSpPr>
          <p:nvPr>
            <p:ph type="ctrTitle" idx="4294967295"/>
          </p:nvPr>
        </p:nvSpPr>
        <p:spPr>
          <a:xfrm>
            <a:off x="1307575" y="495600"/>
            <a:ext cx="7183200" cy="894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" sz="7200" dirty="0"/>
              <a:t>0.000964782760</a:t>
            </a:r>
            <a:endParaRPr sz="7200" dirty="0"/>
          </a:p>
        </p:txBody>
      </p:sp>
      <p:sp>
        <p:nvSpPr>
          <p:cNvPr id="657" name="Google Shape;657;p28"/>
          <p:cNvSpPr txBox="1">
            <a:spLocks noGrp="1"/>
          </p:cNvSpPr>
          <p:nvPr>
            <p:ph type="subTitle" idx="4294967295"/>
          </p:nvPr>
        </p:nvSpPr>
        <p:spPr>
          <a:xfrm>
            <a:off x="1307304" y="1202002"/>
            <a:ext cx="7183200" cy="847558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r>
              <a:rPr lang="en-US" sz="2000" dirty="0"/>
              <a:t>p-value of significant difference between Groups A and B and whether or not they got an application</a:t>
            </a:r>
          </a:p>
        </p:txBody>
      </p:sp>
      <p:sp>
        <p:nvSpPr>
          <p:cNvPr id="658" name="Google Shape;658;p28"/>
          <p:cNvSpPr txBox="1">
            <a:spLocks noGrp="1"/>
          </p:cNvSpPr>
          <p:nvPr>
            <p:ph type="ctrTitle" idx="4294967295"/>
          </p:nvPr>
        </p:nvSpPr>
        <p:spPr>
          <a:xfrm>
            <a:off x="1307304" y="3542990"/>
            <a:ext cx="7183200" cy="894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" sz="7200" dirty="0"/>
              <a:t>0.014724114</a:t>
            </a:r>
            <a:endParaRPr sz="7200" dirty="0"/>
          </a:p>
        </p:txBody>
      </p:sp>
      <p:sp>
        <p:nvSpPr>
          <p:cNvPr id="659" name="Google Shape;659;p28"/>
          <p:cNvSpPr txBox="1">
            <a:spLocks noGrp="1"/>
          </p:cNvSpPr>
          <p:nvPr>
            <p:ph type="subTitle" idx="4294967295"/>
          </p:nvPr>
        </p:nvSpPr>
        <p:spPr>
          <a:xfrm>
            <a:off x="1307304" y="4355654"/>
            <a:ext cx="7183200" cy="73698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r>
              <a:rPr lang="en-US" sz="2000" dirty="0"/>
              <a:t>p-value of significant difference all people who visit MuscleHub between Group A and Group B.</a:t>
            </a:r>
            <a:endParaRPr sz="2000" dirty="0"/>
          </a:p>
        </p:txBody>
      </p:sp>
      <p:sp>
        <p:nvSpPr>
          <p:cNvPr id="660" name="Google Shape;660;p28"/>
          <p:cNvSpPr txBox="1">
            <a:spLocks noGrp="1"/>
          </p:cNvSpPr>
          <p:nvPr>
            <p:ph type="ctrTitle" idx="4294967295"/>
          </p:nvPr>
        </p:nvSpPr>
        <p:spPr>
          <a:xfrm>
            <a:off x="1307304" y="1993341"/>
            <a:ext cx="7183200" cy="894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" sz="7200" dirty="0"/>
              <a:t>0.4325864605</a:t>
            </a:r>
            <a:r>
              <a:rPr lang="kk-KZ" sz="7200" dirty="0"/>
              <a:t> </a:t>
            </a:r>
            <a:endParaRPr sz="4800" dirty="0"/>
          </a:p>
        </p:txBody>
      </p:sp>
      <p:sp>
        <p:nvSpPr>
          <p:cNvPr id="661" name="Google Shape;661;p28"/>
          <p:cNvSpPr txBox="1">
            <a:spLocks noGrp="1"/>
          </p:cNvSpPr>
          <p:nvPr>
            <p:ph type="subTitle" idx="4294967295"/>
          </p:nvPr>
        </p:nvSpPr>
        <p:spPr>
          <a:xfrm>
            <a:off x="1307304" y="2778376"/>
            <a:ext cx="7183200" cy="71270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r>
              <a:rPr lang="en-US" sz="2000" dirty="0"/>
              <a:t>p-value of significant difference in membership between Group A and Group B.</a:t>
            </a:r>
            <a:endParaRPr sz="2000" dirty="0"/>
          </a:p>
        </p:txBody>
      </p:sp>
      <p:sp>
        <p:nvSpPr>
          <p:cNvPr id="662" name="Google Shape;662;p28"/>
          <p:cNvSpPr txBox="1">
            <a:spLocks noGrp="1"/>
          </p:cNvSpPr>
          <p:nvPr>
            <p:ph type="sldNum" idx="12"/>
          </p:nvPr>
        </p:nvSpPr>
        <p:spPr>
          <a:xfrm>
            <a:off x="8490504" y="4489800"/>
            <a:ext cx="6537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6</a:t>
            </a:fld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Блок-схема: узел 10">
            <a:extLst>
              <a:ext uri="{FF2B5EF4-FFF2-40B4-BE49-F238E27FC236}">
                <a16:creationId xmlns:a16="http://schemas.microsoft.com/office/drawing/2014/main" id="{59F66473-1AE0-4E2A-B71E-1880DD958A9A}"/>
              </a:ext>
            </a:extLst>
          </p:cNvPr>
          <p:cNvSpPr/>
          <p:nvPr/>
        </p:nvSpPr>
        <p:spPr>
          <a:xfrm>
            <a:off x="-2215246" y="3145888"/>
            <a:ext cx="5714446" cy="3995224"/>
          </a:xfrm>
          <a:prstGeom prst="flowChartConnector">
            <a:avLst/>
          </a:prstGeom>
          <a:solidFill>
            <a:srgbClr val="FFAD1D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2A169E-39FD-4D97-B511-E318FA9A16BB}"/>
              </a:ext>
            </a:extLst>
          </p:cNvPr>
          <p:cNvSpPr txBox="1"/>
          <p:nvPr/>
        </p:nvSpPr>
        <p:spPr>
          <a:xfrm>
            <a:off x="1279587" y="808257"/>
            <a:ext cx="3135153" cy="629819"/>
          </a:xfrm>
          <a:prstGeom prst="rect">
            <a:avLst/>
          </a:prstGeom>
          <a:solidFill>
            <a:srgbClr val="272A36"/>
          </a:solidFill>
          <a:ln>
            <a:solidFill>
              <a:srgbClr val="272A36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Plots</a:t>
            </a:r>
            <a:endParaRPr lang="ru-RU" sz="3200" dirty="0">
              <a:solidFill>
                <a:schemeClr val="bg1"/>
              </a:solidFill>
            </a:endParaRP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2D18477D-C027-4B65-84B0-77ED4821DD5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pic>
        <p:nvPicPr>
          <p:cNvPr id="3" name="Рисунок 2" descr="Изображение выглядит как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CEE2936B-C7E6-49B5-A17B-0833810769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2964" y="944228"/>
            <a:ext cx="2670217" cy="178014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5E97763-DFD3-441F-9DA5-A5517BC713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2964" y="3240170"/>
            <a:ext cx="2670216" cy="169016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FC8E08A-C7B5-4005-B345-01D93A9395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3261" y="944228"/>
            <a:ext cx="2670217" cy="178014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Трехмерная модель 6" descr="Холст на мольберте">
                <a:extLst>
                  <a:ext uri="{FF2B5EF4-FFF2-40B4-BE49-F238E27FC236}">
                    <a16:creationId xmlns:a16="http://schemas.microsoft.com/office/drawing/2014/main" id="{8B30A742-52EB-4FA8-A077-B8089A74FD3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088441800"/>
                  </p:ext>
                </p:extLst>
              </p:nvPr>
            </p:nvGraphicFramePr>
            <p:xfrm>
              <a:off x="6775782" y="2860342"/>
              <a:ext cx="1659503" cy="2803476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1659503" cy="2803476"/>
                    </a:xfrm>
                    <a:prstGeom prst="rect">
                      <a:avLst/>
                    </a:prstGeom>
                  </am3d:spPr>
                  <am3d:camera>
                    <am3d:pos x="0" y="0" z="5696631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27988" d="1000000"/>
                    <am3d:preTrans dx="0" dy="-18114427" dz="-149844"/>
                    <am3d:scale>
                      <am3d:sx n="1000000" d="1000000"/>
                      <am3d:sy n="1000000" d="1000000"/>
                      <am3d:sz n="1000000" d="1000000"/>
                    </am3d:scale>
                    <am3d:rot ax="32476" ay="-1375708" az="-12653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324326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Трехмерная модель 6" descr="Холст на мольберте">
                <a:extLst>
                  <a:ext uri="{FF2B5EF4-FFF2-40B4-BE49-F238E27FC236}">
                    <a16:creationId xmlns:a16="http://schemas.microsoft.com/office/drawing/2014/main" id="{8B30A742-52EB-4FA8-A077-B8089A74FD3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775782" y="2860342"/>
                <a:ext cx="1659503" cy="280347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540871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17"/>
          <p:cNvSpPr txBox="1">
            <a:spLocks noGrp="1"/>
          </p:cNvSpPr>
          <p:nvPr>
            <p:ph type="body" idx="1"/>
          </p:nvPr>
        </p:nvSpPr>
        <p:spPr>
          <a:xfrm>
            <a:off x="1699000" y="660475"/>
            <a:ext cx="5517726" cy="382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r>
              <a:rPr lang="en-US" sz="2400" dirty="0"/>
              <a:t>Based on the qualitative data, there are mixed reports of how effective the fitness test was at welcoming new members. However, overall it seems that the fitness test was a mostly positive experience and a way for visitors to feel welcomed and shown the ropes. </a:t>
            </a:r>
          </a:p>
          <a:p>
            <a:pPr marL="0" lvl="0" indent="0">
              <a:buNone/>
            </a:pPr>
            <a:r>
              <a:rPr lang="en-US" sz="2400" dirty="0"/>
              <a:t>Based on this data plus the data at hand, it seems that giving visitors fitness tests does more harm than good. </a:t>
            </a:r>
          </a:p>
        </p:txBody>
      </p:sp>
      <p:sp>
        <p:nvSpPr>
          <p:cNvPr id="545" name="Google Shape;545;p17"/>
          <p:cNvSpPr txBox="1">
            <a:spLocks noGrp="1"/>
          </p:cNvSpPr>
          <p:nvPr>
            <p:ph type="sldNum" idx="12"/>
          </p:nvPr>
        </p:nvSpPr>
        <p:spPr>
          <a:xfrm>
            <a:off x="8504254" y="4489800"/>
            <a:ext cx="6537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p35"/>
          <p:cNvSpPr txBox="1">
            <a:spLocks noGrp="1"/>
          </p:cNvSpPr>
          <p:nvPr>
            <p:ph type="sldNum" idx="12"/>
          </p:nvPr>
        </p:nvSpPr>
        <p:spPr>
          <a:xfrm>
            <a:off x="8490504" y="4489800"/>
            <a:ext cx="6537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9</a:t>
            </a:fld>
            <a:endParaRPr>
              <a:solidFill>
                <a:schemeClr val="dk1"/>
              </a:solidFill>
            </a:endParaRPr>
          </a:p>
        </p:txBody>
      </p:sp>
      <p:sp>
        <p:nvSpPr>
          <p:cNvPr id="753" name="Google Shape;753;p35"/>
          <p:cNvSpPr txBox="1">
            <a:spLocks noGrp="1"/>
          </p:cNvSpPr>
          <p:nvPr>
            <p:ph type="ctrTitle" idx="4294967295"/>
          </p:nvPr>
        </p:nvSpPr>
        <p:spPr>
          <a:xfrm>
            <a:off x="4201550" y="1202463"/>
            <a:ext cx="4288800" cy="832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accent1"/>
                </a:solidFill>
              </a:rPr>
              <a:t>Thanks!</a:t>
            </a:r>
            <a:endParaRPr sz="6000">
              <a:solidFill>
                <a:schemeClr val="accent1"/>
              </a:solidFill>
            </a:endParaRPr>
          </a:p>
        </p:txBody>
      </p:sp>
      <p:sp>
        <p:nvSpPr>
          <p:cNvPr id="754" name="Google Shape;754;p35"/>
          <p:cNvSpPr txBox="1">
            <a:spLocks noGrp="1"/>
          </p:cNvSpPr>
          <p:nvPr>
            <p:ph type="subTitle" idx="4294967295"/>
          </p:nvPr>
        </p:nvSpPr>
        <p:spPr>
          <a:xfrm>
            <a:off x="4201550" y="2063638"/>
            <a:ext cx="4288800" cy="1877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>
                <a:highlight>
                  <a:schemeClr val="accent1"/>
                </a:highlight>
                <a:latin typeface="Barlow SemiBold"/>
                <a:ea typeface="Barlow SemiBold"/>
                <a:cs typeface="Barlow SemiBold"/>
                <a:sym typeface="Barlow SemiBold"/>
              </a:rPr>
              <a:t>Any questions?</a:t>
            </a:r>
            <a:endParaRPr dirty="0"/>
          </a:p>
        </p:txBody>
      </p:sp>
      <p:pic>
        <p:nvPicPr>
          <p:cNvPr id="755" name="Google Shape;755;p35"/>
          <p:cNvPicPr preferRelativeResize="0"/>
          <p:nvPr/>
        </p:nvPicPr>
        <p:blipFill rotWithShape="1">
          <a:blip r:embed="rId3">
            <a:alphaModFix/>
          </a:blip>
          <a:srcRect r="62099"/>
          <a:stretch/>
        </p:blipFill>
        <p:spPr>
          <a:xfrm>
            <a:off x="648603" y="0"/>
            <a:ext cx="292085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Lodovico template">
  <a:themeElements>
    <a:clrScheme name="Custom 347">
      <a:dk1>
        <a:srgbClr val="272A36"/>
      </a:dk1>
      <a:lt1>
        <a:srgbClr val="FFFFFF"/>
      </a:lt1>
      <a:dk2>
        <a:srgbClr val="808392"/>
      </a:dk2>
      <a:lt2>
        <a:srgbClr val="E0E0E7"/>
      </a:lt2>
      <a:accent1>
        <a:srgbClr val="FFAD1D"/>
      </a:accent1>
      <a:accent2>
        <a:srgbClr val="EB7700"/>
      </a:accent2>
      <a:accent3>
        <a:srgbClr val="FD7E6B"/>
      </a:accent3>
      <a:accent4>
        <a:srgbClr val="F03131"/>
      </a:accent4>
      <a:accent5>
        <a:srgbClr val="41B5FF"/>
      </a:accent5>
      <a:accent6>
        <a:srgbClr val="1E87CA"/>
      </a:accent6>
      <a:hlink>
        <a:srgbClr val="272A36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</TotalTime>
  <Words>406</Words>
  <Application>Microsoft Office PowerPoint</Application>
  <PresentationFormat>Экран (16:9)</PresentationFormat>
  <Paragraphs>34</Paragraphs>
  <Slides>9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3" baseType="lpstr">
      <vt:lpstr>Barlow Light</vt:lpstr>
      <vt:lpstr>Arial</vt:lpstr>
      <vt:lpstr>Barlow SemiBold</vt:lpstr>
      <vt:lpstr>Lodovico template</vt:lpstr>
      <vt:lpstr>Capstone Project: MuscleHub A/B Test</vt:lpstr>
      <vt:lpstr>Презентация PowerPoint</vt:lpstr>
      <vt:lpstr>A/B Test</vt:lpstr>
      <vt:lpstr>Hypothesis Tests and Visualization</vt:lpstr>
      <vt:lpstr>Hypothesis Tests </vt:lpstr>
      <vt:lpstr>0.000964782760</vt:lpstr>
      <vt:lpstr>Презентация PowerPoint</vt:lpstr>
      <vt:lpstr>Презентация PowerPoint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Project: MuscleHub A/B Test</dc:title>
  <cp:lastModifiedBy>Алмас</cp:lastModifiedBy>
  <cp:revision>11</cp:revision>
  <dcterms:modified xsi:type="dcterms:W3CDTF">2020-08-21T15:19:57Z</dcterms:modified>
</cp:coreProperties>
</file>